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92" y="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56768-C183-4109-9F08-B8E69D03B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557825F-DEB0-4A96-A6E6-F2F9C577B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71F69E-5F81-4C0A-BECE-B4E785B8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032233-26AB-42D8-B106-7B4B7DAE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22B9C8-EED3-4A18-AAC4-EE082FF4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35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3C523-3A45-4467-B9E9-1A8DFEF2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8055A6-A448-4337-9AC2-282C9180E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68FB09-1B10-496D-890A-5DC28E1E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101243-1A71-48E8-B8F6-BF0E20C46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280CC9-BC77-4A3E-8484-78949E60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8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D1DFE3-DC3F-4A6D-8B97-8225B58A8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6E8C0C-6237-41E2-A6FE-81826AB51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5B0878-CFD9-4F32-83F9-65271EF4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8ECF72-8514-4E16-A15D-47BD59BF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A55B23-FD83-482A-92AF-2E094E2C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74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60E1D3-E734-4445-A2C6-7083C828C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EBC774-BBAE-4394-8EDB-F2EFED832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6FE3E9-3C0E-4FE3-8C84-4E922C369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620361-587E-4366-B9C5-E2BE70A00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F30-588C-47FE-8AA5-A00841CB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12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3C1F1-5A19-4C15-AC68-BDE4FFAD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24A79E-D0B3-45C0-B981-3A6DA5188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4BA09B-ED6C-4835-8620-BEBF3023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7B0855-2563-4C78-BDB5-27E30277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D47ED8-D221-46BB-A321-DAAB751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2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859CD-9457-4453-9B72-BE9964F5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33A991-6BCF-41ED-9EED-3DCC2A19A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44EAC2-0849-4BB0-B87A-37FBD51C4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2209DC-EF1E-40C6-99DA-23A1AFDC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409261-2C20-4C2C-B9D6-82620DAC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B29AA7-B671-4920-B1A0-396872DE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08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789C5-61D3-457E-83AC-C831E2C1B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DAE320-1965-4FCC-B68F-0D188B5FC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3284A4-79F3-4845-9D35-E5A83174E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1AFB3B-C649-444E-BCF8-E2437BB5B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255AEF-C8F2-462E-9972-B0F3956AA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65FD88-7079-496F-B00E-422B1D0F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44DBED-E6A7-4FAD-A420-652F750E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201A74-1BB9-495F-92E7-875773E7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90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8CC05-2E9E-4C3B-9BCE-A400A244E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96838E8-04DF-45EA-B834-7AC6F876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45CD2F-DD80-4DCF-9EC5-8ED87A08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5882D1-2D4D-4362-A000-02562DF9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91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4882FC-D16F-41DA-AEBF-C1339A1CC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8DF3388-B0E1-45B9-A223-9884EFD5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E40E9E-67F5-4C75-B872-F16F7C58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92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4ACF49-DEC7-4A16-9B07-63D7C18D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FEC126-4543-4418-AAB2-42BF0C18F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3068AD-E6CF-45A0-8B84-BF6138020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571AF9-2378-464D-9F67-D293019C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F75B68-19DB-4087-BF55-10FCE639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1E7572-DDB9-4EAB-B926-0ED22B86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18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7C34E-F321-49E5-8BB4-0BCF7DCCF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7B719D-8D14-4BD2-9F12-D1406FE3D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1B554F-1488-41D9-A617-1953C47FC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6E0123-6E7F-4D1A-8AF9-01713D85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614F64-7C20-4FEC-A3E2-84312A658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4E2DDA-1087-4544-93FF-3B9CBFCF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09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98D279-9AA5-462A-9809-E90A346A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373F8C-D66F-4997-AFFA-322709513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200FB-695B-49C0-A0A8-939A93AD4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EC7FE-AC17-403D-868B-DF9C4022799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B8D059-083F-4620-9FC3-71862C631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0541F9-7DE9-4166-BDD0-701213CC4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9614A-37C0-464C-974D-68E809160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07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87494D3-656D-48E0-BF7D-D445DB419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838" y="0"/>
            <a:ext cx="56743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94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 千絵</dc:creator>
  <cp:lastModifiedBy>山崎 千絵</cp:lastModifiedBy>
  <cp:revision>1</cp:revision>
  <dcterms:created xsi:type="dcterms:W3CDTF">2021-04-12T09:04:28Z</dcterms:created>
  <dcterms:modified xsi:type="dcterms:W3CDTF">2021-04-12T09:05:03Z</dcterms:modified>
</cp:coreProperties>
</file>